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A17FA3-F715-7DE3-EC95-34CDA047D5D6}" v="3" dt="2025-04-21T03:36:24.5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HAM SEN" userId="S::ssohambca24@ced.alliance.edu.in::7d0b8b6a-d7ad-4510-9e4a-fa2e94456469" providerId="AD" clId="Web-{ACA17FA3-F715-7DE3-EC95-34CDA047D5D6}"/>
    <pc:docChg chg="modSld">
      <pc:chgData name="SOHAM SEN" userId="S::ssohambca24@ced.alliance.edu.in::7d0b8b6a-d7ad-4510-9e4a-fa2e94456469" providerId="AD" clId="Web-{ACA17FA3-F715-7DE3-EC95-34CDA047D5D6}" dt="2025-04-21T03:36:23.840" v="1" actId="20577"/>
      <pc:docMkLst>
        <pc:docMk/>
      </pc:docMkLst>
      <pc:sldChg chg="modSp">
        <pc:chgData name="SOHAM SEN" userId="S::ssohambca24@ced.alliance.edu.in::7d0b8b6a-d7ad-4510-9e4a-fa2e94456469" providerId="AD" clId="Web-{ACA17FA3-F715-7DE3-EC95-34CDA047D5D6}" dt="2025-04-21T03:36:23.840" v="1" actId="20577"/>
        <pc:sldMkLst>
          <pc:docMk/>
          <pc:sldMk cId="972858595" sldId="260"/>
        </pc:sldMkLst>
        <pc:spChg chg="mod">
          <ac:chgData name="SOHAM SEN" userId="S::ssohambca24@ced.alliance.edu.in::7d0b8b6a-d7ad-4510-9e4a-fa2e94456469" providerId="AD" clId="Web-{ACA17FA3-F715-7DE3-EC95-34CDA047D5D6}" dt="2025-04-21T03:36:23.840" v="1" actId="20577"/>
          <ac:spMkLst>
            <pc:docMk/>
            <pc:sldMk cId="972858595" sldId="260"/>
            <ac:spMk id="3" creationId="{730A1E21-DABE-1DDB-478A-D1AC669EE8B0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0T18:32:29.22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4478 0 24575,'-1584'0'0,"1573"1"0,1 1 0,0-1 0,0 2 0,0-1 0,0 1 0,1 1 0,-1 0 0,1 0 0,-14 9 0,13-7 0,0-1 0,0 0 0,-1 0 0,0-1 0,0-1 0,0 0 0,-20 3 0,-255-4 0,133-5 0,-1129 3 0,1247 1 0,-52 10 0,51-5 0,-49 0 0,58-6 0,-1 0 0,1 2 0,-1 1 0,1 1 0,-52 14 0,57-11 0,-1-2 0,0 0 0,0-1 0,-35 0 0,-100-6 0,54-1 0,19 3-1365</inkml:trace>
</inkml:ink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81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0565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F36FD0-7999-DE26-A53F-1830D3F464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en-IN" sz="4000"/>
              <a:t>Snake game using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EBC6B-F6B9-BD7E-ED27-88EB7FC3D3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400" y="4945712"/>
            <a:ext cx="3380437" cy="850392"/>
          </a:xfrm>
        </p:spPr>
        <p:txBody>
          <a:bodyPr anchor="t">
            <a:normAutofit fontScale="92500"/>
          </a:bodyPr>
          <a:lstStyle/>
          <a:p>
            <a:r>
              <a:rPr lang="en-IN" sz="1800"/>
              <a:t>A Project Presentation by Soham Sen &amp; Keshav Shekhawat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Gadgets on a desk">
            <a:extLst>
              <a:ext uri="{FF2B5EF4-FFF2-40B4-BE49-F238E27FC236}">
                <a16:creationId xmlns:a16="http://schemas.microsoft.com/office/drawing/2014/main" id="{48F9616A-CE85-A9FF-F2CB-68E65F9DC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93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553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6F84F4-F1C8-7877-1D98-422C3DF26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23774" y="871759"/>
            <a:ext cx="5706225" cy="1005658"/>
          </a:xfrm>
        </p:spPr>
        <p:txBody>
          <a:bodyPr>
            <a:normAutofit/>
          </a:bodyPr>
          <a:lstStyle/>
          <a:p>
            <a:r>
              <a:rPr lang="en-IN"/>
              <a:t>A Brief history	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50A21FF-EAA6-8A8B-12D5-976877768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23774" y="2025275"/>
            <a:ext cx="5668123" cy="3765925"/>
          </a:xfrm>
        </p:spPr>
        <p:txBody>
          <a:bodyPr anchor="ctr">
            <a:normAutofit/>
          </a:bodyPr>
          <a:lstStyle/>
          <a:p>
            <a:r>
              <a:rPr lang="en-IN"/>
              <a:t>The snake game first appeared in the 1976 Arcade Game “Blockade”.</a:t>
            </a:r>
          </a:p>
          <a:p>
            <a:r>
              <a:rPr lang="en-IN"/>
              <a:t>The game became a global sensation when Nokia announced it would pre-install the game in every phone they sold.</a:t>
            </a:r>
          </a:p>
          <a:p>
            <a:r>
              <a:rPr lang="en-IN"/>
              <a:t>The Snake Game marked itself as a symbol of Mobile Gaming.</a:t>
            </a:r>
          </a:p>
        </p:txBody>
      </p:sp>
      <p:pic>
        <p:nvPicPr>
          <p:cNvPr id="7" name="Picture 6" descr="A row of cell phones&#10;&#10;AI-generated content may be incorrect.">
            <a:extLst>
              <a:ext uri="{FF2B5EF4-FFF2-40B4-BE49-F238E27FC236}">
                <a16:creationId xmlns:a16="http://schemas.microsoft.com/office/drawing/2014/main" id="{D4F993CE-6C09-820E-2484-88570BE58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1" r="26012" b="2"/>
          <a:stretch/>
        </p:blipFill>
        <p:spPr>
          <a:xfrm>
            <a:off x="1" y="10"/>
            <a:ext cx="4876799" cy="685798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93162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F57B25-3FD3-7756-C48B-B8DD7FE6E9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4937004" cy="845484"/>
          </a:xfrm>
        </p:spPr>
        <p:txBody>
          <a:bodyPr anchor="t">
            <a:noAutofit/>
          </a:bodyPr>
          <a:lstStyle/>
          <a:p>
            <a:r>
              <a:rPr lang="en-IN" sz="3600">
                <a:solidFill>
                  <a:schemeClr val="bg1"/>
                </a:solidFill>
              </a:rPr>
              <a:t>usage of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135141-C1B9-C0F8-42C9-45FDA1E57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400" y="1938886"/>
            <a:ext cx="4937004" cy="4010464"/>
          </a:xfrm>
        </p:spPr>
        <p:txBody>
          <a:bodyPr anchor="t">
            <a:normAutofit lnSpcReduction="10000"/>
          </a:bodyPr>
          <a:lstStyle/>
          <a:p>
            <a:r>
              <a:rPr lang="en-IN" sz="1800">
                <a:solidFill>
                  <a:schemeClr val="bg1"/>
                </a:solidFill>
              </a:rPr>
              <a:t>This project utilizes four main modules in the Java Development Kit: </a:t>
            </a:r>
          </a:p>
          <a:p>
            <a:pPr marL="342900" indent="-342900">
              <a:buFontTx/>
              <a:buChar char="-"/>
            </a:pPr>
            <a:r>
              <a:rPr lang="en-IN" sz="1800" err="1">
                <a:solidFill>
                  <a:schemeClr val="bg1"/>
                </a:solidFill>
              </a:rPr>
              <a:t>Java.awt</a:t>
            </a:r>
            <a:r>
              <a:rPr lang="en-IN" sz="1800">
                <a:solidFill>
                  <a:schemeClr val="bg1"/>
                </a:solidFill>
              </a:rPr>
              <a:t> (Abstract Window Toolkit): is used to provide basic GUI elements for user interactivity.</a:t>
            </a:r>
          </a:p>
          <a:p>
            <a:pPr marL="342900" indent="-342900">
              <a:buFontTx/>
              <a:buChar char="-"/>
            </a:pPr>
            <a:r>
              <a:rPr lang="en-IN" sz="1800">
                <a:solidFill>
                  <a:schemeClr val="bg1"/>
                </a:solidFill>
              </a:rPr>
              <a:t>Java.swing: an extension of the AWT module that provides more powerful and flexible GUI components.</a:t>
            </a:r>
          </a:p>
          <a:p>
            <a:pPr marL="342900" indent="-342900">
              <a:buFontTx/>
              <a:buChar char="-"/>
            </a:pPr>
            <a:r>
              <a:rPr lang="en-IN" sz="1800">
                <a:solidFill>
                  <a:schemeClr val="bg1"/>
                </a:solidFill>
              </a:rPr>
              <a:t>Java.util: is a core package that provides utility classes like ArrayList, HashMap, etc.</a:t>
            </a:r>
          </a:p>
          <a:p>
            <a:pPr marL="342900" indent="-342900">
              <a:buFontTx/>
              <a:buChar char="-"/>
            </a:pPr>
            <a:r>
              <a:rPr lang="en-IN" sz="1800">
                <a:solidFill>
                  <a:schemeClr val="bg1"/>
                </a:solidFill>
              </a:rPr>
              <a:t>Java.io: provides classes for performing input and output operations.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BCF19B15-4901-6465-697A-3727F64DF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" r="41733" b="-1"/>
          <a:stretch/>
        </p:blipFill>
        <p:spPr>
          <a:xfrm>
            <a:off x="6326272" y="10"/>
            <a:ext cx="586572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6013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CF874C-FF15-C1F0-C3BF-9D504FBF6C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23776" y="871759"/>
            <a:ext cx="5706224" cy="1005656"/>
          </a:xfrm>
        </p:spPr>
        <p:txBody>
          <a:bodyPr anchor="ctr">
            <a:normAutofit/>
          </a:bodyPr>
          <a:lstStyle/>
          <a:p>
            <a:r>
              <a:rPr lang="en-IN" sz="3600"/>
              <a:t>Design of the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73079A-A09B-9617-D696-0FC0C3FB8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23776" y="2025273"/>
            <a:ext cx="5706224" cy="3765927"/>
          </a:xfrm>
        </p:spPr>
        <p:txBody>
          <a:bodyPr anchor="t">
            <a:normAutofit/>
          </a:bodyPr>
          <a:lstStyle/>
          <a:p>
            <a:r>
              <a:rPr lang="en-IN" sz="1800"/>
              <a:t>The Snake Game has the following aspects that defines its structure,</a:t>
            </a:r>
          </a:p>
          <a:p>
            <a:pPr marL="285750" indent="-285750">
              <a:buFontTx/>
              <a:buChar char="-"/>
            </a:pPr>
            <a:r>
              <a:rPr lang="en-IN" sz="1800"/>
              <a:t>The Board: It contains the body of the snake, the apples it consumes, and the scoreboard of the amount of points from each apple.</a:t>
            </a:r>
          </a:p>
          <a:p>
            <a:pPr marL="285750" indent="-285750">
              <a:buFontTx/>
              <a:buChar char="-"/>
            </a:pPr>
            <a:r>
              <a:rPr lang="en-IN" sz="1800"/>
              <a:t>The Snake: It is made of dots that increase everytime an apple is consumed.</a:t>
            </a:r>
          </a:p>
          <a:p>
            <a:pPr marL="285750" indent="-285750">
              <a:buFontTx/>
              <a:buChar char="-"/>
            </a:pPr>
            <a:r>
              <a:rPr lang="en-IN" sz="1800"/>
              <a:t>The Login Page: It allows a user to create credentials for logging into the game.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8395F99-7E81-8BB4-D9AD-67AFA22098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3816"/>
          <a:stretch/>
        </p:blipFill>
        <p:spPr>
          <a:xfrm>
            <a:off x="0" y="0"/>
            <a:ext cx="55730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5904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823B60-F62D-785A-6695-D2FDB9B80B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2"/>
            <a:ext cx="3620882" cy="1247108"/>
          </a:xfrm>
        </p:spPr>
        <p:txBody>
          <a:bodyPr anchor="t">
            <a:normAutofit/>
          </a:bodyPr>
          <a:lstStyle/>
          <a:p>
            <a:r>
              <a:rPr lang="en-IN" sz="3700"/>
              <a:t>Potential Improvements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0A1E21-DABE-1DDB-478A-D1AC669EE8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400" y="2155759"/>
            <a:ext cx="3620882" cy="3640345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IN" sz="1600"/>
              <a:t>The following improvements can be made to the project for ideal functionality and aesthetics,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IN" sz="1600" b="1"/>
              <a:t>Improved Graphics: </a:t>
            </a:r>
            <a:r>
              <a:rPr lang="en-IN" sz="1600"/>
              <a:t>Using advanced Java rendering to create higher quality graphic designs.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IN" sz="1600" b="1"/>
              <a:t>UI Enhancements:</a:t>
            </a:r>
            <a:r>
              <a:rPr lang="en-IN" sz="1600"/>
              <a:t> Improved menu screens, and game displays.</a:t>
            </a:r>
            <a:endParaRPr lang="en-IN" sz="1600" b="1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Program coding on a computer screen">
            <a:extLst>
              <a:ext uri="{FF2B5EF4-FFF2-40B4-BE49-F238E27FC236}">
                <a16:creationId xmlns:a16="http://schemas.microsoft.com/office/drawing/2014/main" id="{3A9DE5EA-BC5A-973F-15DD-C7B3442AB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6" r="11476" b="-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58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CBEBB4-15D8-2EE0-B396-18B5F0D8BF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23776" y="871758"/>
            <a:ext cx="5706224" cy="1005653"/>
          </a:xfrm>
        </p:spPr>
        <p:txBody>
          <a:bodyPr>
            <a:normAutofit/>
          </a:bodyPr>
          <a:lstStyle/>
          <a:p>
            <a:r>
              <a:rPr lang="en-IN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6ECF4E-20F5-CA0B-FFAA-09D2F13DD5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23776" y="2025269"/>
            <a:ext cx="5706224" cy="3765932"/>
          </a:xfrm>
        </p:spPr>
        <p:txBody>
          <a:bodyPr anchor="ctr">
            <a:normAutofit/>
          </a:bodyPr>
          <a:lstStyle/>
          <a:p>
            <a:r>
              <a:rPr lang="en-IN"/>
              <a:t>The Snake Game continues to be popular, our work shows how a retro game can be re-imagined.</a:t>
            </a:r>
          </a:p>
          <a:p>
            <a:r>
              <a:rPr lang="en-IN"/>
              <a:t>Hopefully, our project can inspire individuals to recreate old generation games so it can be enjoyed by the modern generation.</a:t>
            </a:r>
          </a:p>
        </p:txBody>
      </p:sp>
      <p:pic>
        <p:nvPicPr>
          <p:cNvPr id="5" name="Picture 4" descr="Yellow pencils on a red background">
            <a:extLst>
              <a:ext uri="{FF2B5EF4-FFF2-40B4-BE49-F238E27FC236}">
                <a16:creationId xmlns:a16="http://schemas.microsoft.com/office/drawing/2014/main" id="{F4E02EA2-7251-E774-749A-EF84B900BE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95" r="21937" b="-1"/>
          <a:stretch/>
        </p:blipFill>
        <p:spPr>
          <a:xfrm>
            <a:off x="1" y="10"/>
            <a:ext cx="4876799" cy="685798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5901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yellow emoticon holding a sign&#10;&#10;AI-generated content may be incorrect.">
            <a:extLst>
              <a:ext uri="{FF2B5EF4-FFF2-40B4-BE49-F238E27FC236}">
                <a16:creationId xmlns:a16="http://schemas.microsoft.com/office/drawing/2014/main" id="{AFA732D4-1865-442D-75A1-F35F0A1414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79"/>
          <a:stretch/>
        </p:blipFill>
        <p:spPr>
          <a:xfrm>
            <a:off x="5456694" y="723901"/>
            <a:ext cx="4517111" cy="54102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2BCD3EB-76AA-9D91-513C-212CF54C83E1}"/>
                  </a:ext>
                </a:extLst>
              </p14:cNvPr>
              <p14:cNvContentPartPr/>
              <p14:nvPr/>
            </p14:nvContentPartPr>
            <p14:xfrm>
              <a:off x="811929" y="681337"/>
              <a:ext cx="1612080" cy="540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2BCD3EB-76AA-9D91-513C-212CF54C83E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48929" y="618337"/>
                <a:ext cx="1737720" cy="17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83995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95B0073362084F882CB8103ADDBA9E" ma:contentTypeVersion="6" ma:contentTypeDescription="Create a new document." ma:contentTypeScope="" ma:versionID="1db3bda9bbbd5f13af52375a0784df56">
  <xsd:schema xmlns:xsd="http://www.w3.org/2001/XMLSchema" xmlns:xs="http://www.w3.org/2001/XMLSchema" xmlns:p="http://schemas.microsoft.com/office/2006/metadata/properties" xmlns:ns3="a06a6776-3e25-424f-9d70-8e040597f32b" targetNamespace="http://schemas.microsoft.com/office/2006/metadata/properties" ma:root="true" ma:fieldsID="64a877719065170aac25dd38aeceaf42" ns3:_="">
    <xsd:import namespace="a06a6776-3e25-424f-9d70-8e040597f32b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6a6776-3e25-424f-9d70-8e040597f32b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06a6776-3e25-424f-9d70-8e040597f32b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2BC600-9D2C-49D5-A05F-350E4C6B740D}">
  <ds:schemaRefs>
    <ds:schemaRef ds:uri="a06a6776-3e25-424f-9d70-8e040597f32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F555F17-B415-451F-A8B2-148663175179}">
  <ds:schemaRefs>
    <ds:schemaRef ds:uri="a06a6776-3e25-424f-9d70-8e040597f32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3F94D41-E5EB-4B93-8E59-166E43E4031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ChronicleVTI</vt:lpstr>
      <vt:lpstr>Snake game using java</vt:lpstr>
      <vt:lpstr>A Brief history </vt:lpstr>
      <vt:lpstr>usage of java</vt:lpstr>
      <vt:lpstr>Design of the project</vt:lpstr>
      <vt:lpstr>Potential Improvements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SOHAM SEN</dc:creator>
  <cp:revision>1</cp:revision>
  <dcterms:created xsi:type="dcterms:W3CDTF">2025-04-20T16:50:46Z</dcterms:created>
  <dcterms:modified xsi:type="dcterms:W3CDTF">2025-04-21T03:37:08Z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0x0101002895B0073362084F882CB8103ADDBA9E</vt:lpwstr>
  </property>
</Properties>
</file>

<file path=docProps/thumbnail.jpeg>
</file>